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150054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145</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25</a:t>
                      </a:r>
                      <a:r>
                        <a:rPr lang="kk-KZ" altLang="zh-CN" sz="1200" b="1" i="1" baseline="0" dirty="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5</a:t>
            </a:r>
            <a:r>
              <a:rPr lang="kk-KZ" altLang="ru-RU" sz="1200" b="1">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 ауасының  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6632144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r>
                        <a:rPr lang="ru-RU"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a:solidFill>
                            <a:schemeClr val="tx1"/>
                          </a:solidFill>
                          <a:latin typeface="Times New Roman" panose="02020603050405020304" pitchFamily="18" charset="0"/>
                          <a:cs typeface="Times New Roman" panose="02020603050405020304" pitchFamily="18" charset="0"/>
                        </a:rPr>
                        <a:t>1,95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r>
                        <a:rPr lang="en-US"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6</a:t>
            </a:r>
            <a:r>
              <a:rPr lang="kk-KZ" altLang="ru-RU" sz="1200" b="1" dirty="0">
                <a:latin typeface="Times New Roman" panose="02020603050405020304" pitchFamily="18" charset="0"/>
                <a:cs typeface="Times New Roman" panose="02020603050405020304" pitchFamily="18" charset="0"/>
              </a:rPr>
              <a:t>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25</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мамырда</a:t>
            </a:r>
            <a:r>
              <a:rPr lang="kk-KZ" altLang="ru-RU" sz="1200" b="1" dirty="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6</a:t>
            </a:r>
            <a:r>
              <a:rPr lang="kk-KZ" altLang="ru-RU" sz="1200" b="1" dirty="0">
                <a:latin typeface="Times New Roman" pitchFamily="18" charset="0"/>
                <a:cs typeface="Times New Roman" pitchFamily="18" charset="0"/>
              </a:rPr>
              <a:t> мамырға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p>
          <a:p>
            <a:pPr algn="ct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Көшпелі бұлтты, күндіз өткінші жа</a:t>
            </a:r>
            <a:r>
              <a:rPr lang="ru-RU" sz="1100" dirty="0" err="1">
                <a:latin typeface="Times New Roman" pitchFamily="18" charset="0"/>
                <a:cs typeface="Times New Roman" pitchFamily="18" charset="0"/>
              </a:rPr>
              <a:t>ңбыр, найзағай</a:t>
            </a:r>
            <a:r>
              <a:rPr lang="kk-KZ" sz="1100" dirty="0">
                <a:latin typeface="Times New Roman" pitchFamily="18" charset="0"/>
                <a:cs typeface="Times New Roman" pitchFamily="18" charset="0"/>
              </a:rPr>
              <a:t>. Оңтүстік-батыстан жел соғады, күші 8-13 м/с. Ауа температурасы түнде 14-16, күндіз                    27-29 градус жылы. </a:t>
            </a:r>
          </a:p>
          <a:p>
            <a:pPr algn="just"/>
            <a:endParaRPr lang="ru-RU" sz="1100" dirty="0">
              <a:latin typeface="Times New Roman" pitchFamily="18" charset="0"/>
              <a:cs typeface="Times New Roman" pitchFamily="18" charset="0"/>
            </a:endParaRPr>
          </a:p>
          <a:p>
            <a:pPr indent="182563" algn="ctr"/>
            <a:r>
              <a:rPr lang="kk-KZ" altLang="ru-RU" sz="1200" b="1" dirty="0">
                <a:latin typeface="Times New Roman" pitchFamily="18" charset="0"/>
                <a:cs typeface="Times New Roman" pitchFamily="18" charset="0"/>
              </a:rPr>
              <a:t>Түнде </a:t>
            </a:r>
            <a:r>
              <a:rPr lang="en-US" altLang="ru-RU" sz="1200" b="1" dirty="0">
                <a:latin typeface="Times New Roman" pitchFamily="18" charset="0"/>
                <a:cs typeface="Times New Roman" pitchFamily="18" charset="0"/>
              </a:rPr>
              <a:t>27</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 ауа-райы болжамы</a:t>
            </a:r>
            <a:endParaRPr 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6</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мамырдан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27</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өткінші жаңбыр, найзағай</a:t>
            </a:r>
            <a:r>
              <a:rPr lang="ru-RU" sz="1100" dirty="0">
                <a:latin typeface="Times New Roman" pitchFamily="18" charset="0"/>
                <a:cs typeface="Times New Roman" pitchFamily="18" charset="0"/>
              </a:rPr>
              <a:t>.</a:t>
            </a:r>
            <a:r>
              <a:rPr lang="uz-Cyrl-UZ" sz="1100" dirty="0">
                <a:latin typeface="Times New Roman" pitchFamily="18" charset="0"/>
                <a:cs typeface="Times New Roman" pitchFamily="18" charset="0"/>
              </a:rPr>
              <a:t> Оң</a:t>
            </a:r>
            <a:r>
              <a:rPr lang="kk-KZ" sz="1100" dirty="0">
                <a:latin typeface="Times New Roman" pitchFamily="18" charset="0"/>
                <a:cs typeface="Times New Roman" pitchFamily="18" charset="0"/>
              </a:rPr>
              <a:t>түстік-батыстан жел соғады, күші 8-13, екпіні 15-20  м/с. Ауа температурасы 15-17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Жарменова</a:t>
            </a:r>
            <a:r>
              <a:rPr lang="ru-RU" sz="1200" b="1" i="1" dirty="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14359</TotalTime>
  <Words>615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4187</cp:revision>
  <cp:lastPrinted>2021-07-01T03:56:27Z</cp:lastPrinted>
  <dcterms:created xsi:type="dcterms:W3CDTF">2018-03-27T06:03:00Z</dcterms:created>
  <dcterms:modified xsi:type="dcterms:W3CDTF">2026-05-25T07:22:49Z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